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7FF058-95CA-49A6-AF06-43597B84BC2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8FEE6F7-E84D-436B-AA6C-D1313DB4C34C}">
      <dgm:prSet phldrT="[Text]"/>
      <dgm:spPr/>
      <dgm:t>
        <a:bodyPr/>
        <a:lstStyle/>
        <a:p>
          <a:r>
            <a:rPr lang="cs-CZ" dirty="0" smtClean="0"/>
            <a:t>I´m </a:t>
          </a:r>
          <a:r>
            <a:rPr lang="cs-CZ" dirty="0" err="1" smtClean="0"/>
            <a:t>doing</a:t>
          </a:r>
          <a:r>
            <a:rPr lang="cs-CZ" dirty="0" smtClean="0"/>
            <a:t> -----------</a:t>
          </a:r>
          <a:r>
            <a:rPr lang="cs-CZ" dirty="0" err="1" smtClean="0"/>
            <a:t>now</a:t>
          </a:r>
          <a:endParaRPr lang="cs-CZ" dirty="0"/>
        </a:p>
      </dgm:t>
    </dgm:pt>
    <dgm:pt modelId="{99AF294B-A87E-4B93-B95C-57508F70E55A}" type="parTrans" cxnId="{C76DB88D-8DFE-4013-A12A-14E94BC323A1}">
      <dgm:prSet/>
      <dgm:spPr/>
      <dgm:t>
        <a:bodyPr/>
        <a:lstStyle/>
        <a:p>
          <a:endParaRPr lang="cs-CZ"/>
        </a:p>
      </dgm:t>
    </dgm:pt>
    <dgm:pt modelId="{2CFFB7B9-F1CC-467E-8D83-F8E6D3749B36}" type="sibTrans" cxnId="{C76DB88D-8DFE-4013-A12A-14E94BC323A1}">
      <dgm:prSet/>
      <dgm:spPr/>
      <dgm:t>
        <a:bodyPr/>
        <a:lstStyle/>
        <a:p>
          <a:endParaRPr lang="cs-CZ"/>
        </a:p>
      </dgm:t>
    </dgm:pt>
    <dgm:pt modelId="{3FD01880-D190-4D04-ACEF-620571778591}">
      <dgm:prSet phldrT="[Text]"/>
      <dgm:spPr/>
      <dgm:t>
        <a:bodyPr/>
        <a:lstStyle/>
        <a:p>
          <a:r>
            <a:rPr lang="cs-CZ" dirty="0" smtClean="0"/>
            <a:t>I´m </a:t>
          </a:r>
          <a:r>
            <a:rPr lang="cs-CZ" dirty="0" err="1" smtClean="0"/>
            <a:t>doing</a:t>
          </a:r>
          <a:r>
            <a:rPr lang="cs-CZ" dirty="0" smtClean="0"/>
            <a:t> my </a:t>
          </a:r>
          <a:r>
            <a:rPr lang="cs-CZ" dirty="0" err="1" smtClean="0"/>
            <a:t>homework</a:t>
          </a:r>
          <a:r>
            <a:rPr lang="cs-CZ" dirty="0" smtClean="0"/>
            <a:t> </a:t>
          </a:r>
          <a:r>
            <a:rPr lang="cs-CZ" dirty="0" err="1" smtClean="0"/>
            <a:t>at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moment.</a:t>
          </a:r>
          <a:endParaRPr lang="cs-CZ" dirty="0"/>
        </a:p>
      </dgm:t>
    </dgm:pt>
    <dgm:pt modelId="{091EE720-06CE-4801-B008-CE4800B5D984}" type="parTrans" cxnId="{1F2FB4FB-2555-414D-AE1D-81F054C00576}">
      <dgm:prSet/>
      <dgm:spPr/>
      <dgm:t>
        <a:bodyPr/>
        <a:lstStyle/>
        <a:p>
          <a:endParaRPr lang="cs-CZ"/>
        </a:p>
      </dgm:t>
    </dgm:pt>
    <dgm:pt modelId="{38188B8F-EDC9-4F14-B1B7-E658E9BB1F3E}" type="sibTrans" cxnId="{1F2FB4FB-2555-414D-AE1D-81F054C00576}">
      <dgm:prSet/>
      <dgm:spPr/>
      <dgm:t>
        <a:bodyPr/>
        <a:lstStyle/>
        <a:p>
          <a:endParaRPr lang="cs-CZ"/>
        </a:p>
      </dgm:t>
    </dgm:pt>
    <dgm:pt modelId="{335FAB54-58F1-4435-AEDA-130D312CF305}">
      <dgm:prSet phldrT="[Text]"/>
      <dgm:spPr/>
      <dgm:t>
        <a:bodyPr/>
        <a:lstStyle/>
        <a:p>
          <a:r>
            <a:rPr lang="cs-CZ" dirty="0" smtClean="0"/>
            <a:t>I do ------- </a:t>
          </a:r>
          <a:r>
            <a:rPr lang="cs-CZ" dirty="0" err="1" smtClean="0"/>
            <a:t>all</a:t>
          </a:r>
          <a:r>
            <a:rPr lang="cs-CZ" dirty="0" smtClean="0"/>
            <a:t>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time</a:t>
          </a:r>
          <a:r>
            <a:rPr lang="cs-CZ" dirty="0" smtClean="0"/>
            <a:t>,</a:t>
          </a:r>
          <a:r>
            <a:rPr lang="cs-CZ" dirty="0" err="1" smtClean="0"/>
            <a:t>sometimes</a:t>
          </a:r>
          <a:endParaRPr lang="cs-CZ" dirty="0"/>
        </a:p>
      </dgm:t>
    </dgm:pt>
    <dgm:pt modelId="{9DB6CB78-DB42-4E1F-9B8B-3E43CB0665C2}" type="parTrans" cxnId="{6467FA53-30D8-4AE0-8763-0805AB099C84}">
      <dgm:prSet/>
      <dgm:spPr/>
      <dgm:t>
        <a:bodyPr/>
        <a:lstStyle/>
        <a:p>
          <a:endParaRPr lang="cs-CZ"/>
        </a:p>
      </dgm:t>
    </dgm:pt>
    <dgm:pt modelId="{79B79922-156D-482F-B6AC-178EEADEC2DA}" type="sibTrans" cxnId="{6467FA53-30D8-4AE0-8763-0805AB099C84}">
      <dgm:prSet/>
      <dgm:spPr/>
      <dgm:t>
        <a:bodyPr/>
        <a:lstStyle/>
        <a:p>
          <a:endParaRPr lang="cs-CZ"/>
        </a:p>
      </dgm:t>
    </dgm:pt>
    <dgm:pt modelId="{164BD83A-CF8C-4175-890F-073814AF0661}">
      <dgm:prSet phldrT="[Text]"/>
      <dgm:spPr/>
      <dgm:t>
        <a:bodyPr/>
        <a:lstStyle/>
        <a:p>
          <a:r>
            <a:rPr lang="cs-CZ" dirty="0" smtClean="0"/>
            <a:t>I do my </a:t>
          </a:r>
          <a:r>
            <a:rPr lang="cs-CZ" dirty="0" err="1" smtClean="0"/>
            <a:t>homework</a:t>
          </a:r>
          <a:r>
            <a:rPr lang="cs-CZ" dirty="0" smtClean="0"/>
            <a:t> in </a:t>
          </a:r>
          <a:r>
            <a:rPr lang="cs-CZ" dirty="0" err="1" smtClean="0"/>
            <a:t>the</a:t>
          </a:r>
          <a:r>
            <a:rPr lang="cs-CZ" dirty="0" smtClean="0"/>
            <a:t> </a:t>
          </a:r>
          <a:r>
            <a:rPr lang="cs-CZ" dirty="0" err="1" smtClean="0"/>
            <a:t>afternoon</a:t>
          </a:r>
          <a:r>
            <a:rPr lang="cs-CZ" dirty="0" smtClean="0"/>
            <a:t>.</a:t>
          </a:r>
          <a:endParaRPr lang="cs-CZ" dirty="0"/>
        </a:p>
      </dgm:t>
    </dgm:pt>
    <dgm:pt modelId="{CF0B25B5-C256-42CF-98BF-71E4B4423CE2}" type="parTrans" cxnId="{8C96DEA1-9426-4971-9810-612C902DC4E2}">
      <dgm:prSet/>
      <dgm:spPr/>
    </dgm:pt>
    <dgm:pt modelId="{29931CEF-D76A-40E3-8BBE-A29F47F22AFB}" type="sibTrans" cxnId="{8C96DEA1-9426-4971-9810-612C902DC4E2}">
      <dgm:prSet/>
      <dgm:spPr/>
    </dgm:pt>
    <dgm:pt modelId="{D66B1B03-3EED-4E05-861A-88D0827F5E04}" type="pres">
      <dgm:prSet presAssocID="{067FF058-95CA-49A6-AF06-43597B84BC2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32BDE92-F5B2-49FE-AD00-C6F93172B3EC}" type="pres">
      <dgm:prSet presAssocID="{58FEE6F7-E84D-436B-AA6C-D1313DB4C34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2C0E9E-68D9-470E-89F0-D99C13B897E1}" type="pres">
      <dgm:prSet presAssocID="{58FEE6F7-E84D-436B-AA6C-D1313DB4C34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523ED5B-7B9E-4723-981F-D5305918EE87}" type="pres">
      <dgm:prSet presAssocID="{335FAB54-58F1-4435-AEDA-130D312CF305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C96DEA1-9426-4971-9810-612C902DC4E2}" srcId="{58FEE6F7-E84D-436B-AA6C-D1313DB4C34C}" destId="{164BD83A-CF8C-4175-890F-073814AF0661}" srcOrd="1" destOrd="0" parTransId="{CF0B25B5-C256-42CF-98BF-71E4B4423CE2}" sibTransId="{29931CEF-D76A-40E3-8BBE-A29F47F22AFB}"/>
    <dgm:cxn modelId="{E58947AA-B93E-4A8E-A4D4-64C08E0DF23C}" type="presOf" srcId="{164BD83A-CF8C-4175-890F-073814AF0661}" destId="{CB2C0E9E-68D9-470E-89F0-D99C13B897E1}" srcOrd="0" destOrd="1" presId="urn:microsoft.com/office/officeart/2005/8/layout/vList2"/>
    <dgm:cxn modelId="{1F2FB4FB-2555-414D-AE1D-81F054C00576}" srcId="{58FEE6F7-E84D-436B-AA6C-D1313DB4C34C}" destId="{3FD01880-D190-4D04-ACEF-620571778591}" srcOrd="0" destOrd="0" parTransId="{091EE720-06CE-4801-B008-CE4800B5D984}" sibTransId="{38188B8F-EDC9-4F14-B1B7-E658E9BB1F3E}"/>
    <dgm:cxn modelId="{CEC34EB5-EA65-4D28-9E2C-E7FE5B6B814C}" type="presOf" srcId="{3FD01880-D190-4D04-ACEF-620571778591}" destId="{CB2C0E9E-68D9-470E-89F0-D99C13B897E1}" srcOrd="0" destOrd="0" presId="urn:microsoft.com/office/officeart/2005/8/layout/vList2"/>
    <dgm:cxn modelId="{C76DB88D-8DFE-4013-A12A-14E94BC323A1}" srcId="{067FF058-95CA-49A6-AF06-43597B84BC23}" destId="{58FEE6F7-E84D-436B-AA6C-D1313DB4C34C}" srcOrd="0" destOrd="0" parTransId="{99AF294B-A87E-4B93-B95C-57508F70E55A}" sibTransId="{2CFFB7B9-F1CC-467E-8D83-F8E6D3749B36}"/>
    <dgm:cxn modelId="{1155AE69-BF71-4036-AC42-CBA060EB8FE8}" type="presOf" srcId="{58FEE6F7-E84D-436B-AA6C-D1313DB4C34C}" destId="{932BDE92-F5B2-49FE-AD00-C6F93172B3EC}" srcOrd="0" destOrd="0" presId="urn:microsoft.com/office/officeart/2005/8/layout/vList2"/>
    <dgm:cxn modelId="{9955BC4C-8A5C-4AF9-B726-2529304749A6}" type="presOf" srcId="{335FAB54-58F1-4435-AEDA-130D312CF305}" destId="{0523ED5B-7B9E-4723-981F-D5305918EE87}" srcOrd="0" destOrd="0" presId="urn:microsoft.com/office/officeart/2005/8/layout/vList2"/>
    <dgm:cxn modelId="{96BEC062-CA48-4580-860D-4C93B81F32F2}" type="presOf" srcId="{067FF058-95CA-49A6-AF06-43597B84BC23}" destId="{D66B1B03-3EED-4E05-861A-88D0827F5E04}" srcOrd="0" destOrd="0" presId="urn:microsoft.com/office/officeart/2005/8/layout/vList2"/>
    <dgm:cxn modelId="{6467FA53-30D8-4AE0-8763-0805AB099C84}" srcId="{067FF058-95CA-49A6-AF06-43597B84BC23}" destId="{335FAB54-58F1-4435-AEDA-130D312CF305}" srcOrd="1" destOrd="0" parTransId="{9DB6CB78-DB42-4E1F-9B8B-3E43CB0665C2}" sibTransId="{79B79922-156D-482F-B6AC-178EEADEC2DA}"/>
    <dgm:cxn modelId="{6B16C2E3-FB51-4C2A-AF8E-FBBD257DAB78}" type="presParOf" srcId="{D66B1B03-3EED-4E05-861A-88D0827F5E04}" destId="{932BDE92-F5B2-49FE-AD00-C6F93172B3EC}" srcOrd="0" destOrd="0" presId="urn:microsoft.com/office/officeart/2005/8/layout/vList2"/>
    <dgm:cxn modelId="{C8AEA520-9D0A-47E2-9EFC-13DE09324B69}" type="presParOf" srcId="{D66B1B03-3EED-4E05-861A-88D0827F5E04}" destId="{CB2C0E9E-68D9-470E-89F0-D99C13B897E1}" srcOrd="1" destOrd="0" presId="urn:microsoft.com/office/officeart/2005/8/layout/vList2"/>
    <dgm:cxn modelId="{D75AF7E5-20EC-43D8-AC73-72C2637EC391}" type="presParOf" srcId="{D66B1B03-3EED-4E05-861A-88D0827F5E04}" destId="{0523ED5B-7B9E-4723-981F-D5305918EE8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2BDE92-F5B2-49FE-AD00-C6F93172B3EC}">
      <dsp:nvSpPr>
        <dsp:cNvPr id="0" name=""/>
        <dsp:cNvSpPr/>
      </dsp:nvSpPr>
      <dsp:spPr>
        <a:xfrm>
          <a:off x="0" y="578181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I´m </a:t>
          </a:r>
          <a:r>
            <a:rPr lang="cs-CZ" sz="4500" kern="1200" dirty="0" err="1" smtClean="0"/>
            <a:t>doing</a:t>
          </a:r>
          <a:r>
            <a:rPr lang="cs-CZ" sz="4500" kern="1200" dirty="0" smtClean="0"/>
            <a:t> -----------</a:t>
          </a:r>
          <a:r>
            <a:rPr lang="cs-CZ" sz="4500" kern="1200" dirty="0" err="1" smtClean="0"/>
            <a:t>now</a:t>
          </a:r>
          <a:endParaRPr lang="cs-CZ" sz="4500" kern="1200" dirty="0"/>
        </a:p>
      </dsp:txBody>
      <dsp:txXfrm>
        <a:off x="0" y="578181"/>
        <a:ext cx="8229600" cy="1079325"/>
      </dsp:txXfrm>
    </dsp:sp>
    <dsp:sp modelId="{CB2C0E9E-68D9-470E-89F0-D99C13B897E1}">
      <dsp:nvSpPr>
        <dsp:cNvPr id="0" name=""/>
        <dsp:cNvSpPr/>
      </dsp:nvSpPr>
      <dsp:spPr>
        <a:xfrm>
          <a:off x="0" y="1657506"/>
          <a:ext cx="8229600" cy="12109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I´m </a:t>
          </a:r>
          <a:r>
            <a:rPr lang="cs-CZ" sz="3500" kern="1200" dirty="0" err="1" smtClean="0"/>
            <a:t>doing</a:t>
          </a:r>
          <a:r>
            <a:rPr lang="cs-CZ" sz="3500" kern="1200" dirty="0" smtClean="0"/>
            <a:t> my </a:t>
          </a:r>
          <a:r>
            <a:rPr lang="cs-CZ" sz="3500" kern="1200" dirty="0" err="1" smtClean="0"/>
            <a:t>homework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at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the</a:t>
          </a:r>
          <a:r>
            <a:rPr lang="cs-CZ" sz="3500" kern="1200" dirty="0" smtClean="0"/>
            <a:t> moment.</a:t>
          </a:r>
          <a:endParaRPr lang="cs-CZ" sz="3500" kern="1200" dirty="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3500" kern="1200" dirty="0" smtClean="0"/>
            <a:t>I do my </a:t>
          </a:r>
          <a:r>
            <a:rPr lang="cs-CZ" sz="3500" kern="1200" dirty="0" err="1" smtClean="0"/>
            <a:t>homework</a:t>
          </a:r>
          <a:r>
            <a:rPr lang="cs-CZ" sz="3500" kern="1200" dirty="0" smtClean="0"/>
            <a:t> in </a:t>
          </a:r>
          <a:r>
            <a:rPr lang="cs-CZ" sz="3500" kern="1200" dirty="0" err="1" smtClean="0"/>
            <a:t>the</a:t>
          </a:r>
          <a:r>
            <a:rPr lang="cs-CZ" sz="3500" kern="1200" dirty="0" smtClean="0"/>
            <a:t> </a:t>
          </a:r>
          <a:r>
            <a:rPr lang="cs-CZ" sz="3500" kern="1200" dirty="0" err="1" smtClean="0"/>
            <a:t>afternoon</a:t>
          </a:r>
          <a:r>
            <a:rPr lang="cs-CZ" sz="3500" kern="1200" dirty="0" smtClean="0"/>
            <a:t>.</a:t>
          </a:r>
          <a:endParaRPr lang="cs-CZ" sz="3500" kern="1200" dirty="0"/>
        </a:p>
      </dsp:txBody>
      <dsp:txXfrm>
        <a:off x="0" y="1657506"/>
        <a:ext cx="8229600" cy="1210949"/>
      </dsp:txXfrm>
    </dsp:sp>
    <dsp:sp modelId="{0523ED5B-7B9E-4723-981F-D5305918EE87}">
      <dsp:nvSpPr>
        <dsp:cNvPr id="0" name=""/>
        <dsp:cNvSpPr/>
      </dsp:nvSpPr>
      <dsp:spPr>
        <a:xfrm>
          <a:off x="0" y="2868456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500" kern="1200" dirty="0" smtClean="0"/>
            <a:t>I do ------- </a:t>
          </a:r>
          <a:r>
            <a:rPr lang="cs-CZ" sz="4500" kern="1200" dirty="0" err="1" smtClean="0"/>
            <a:t>all</a:t>
          </a:r>
          <a:r>
            <a:rPr lang="cs-CZ" sz="4500" kern="1200" dirty="0" smtClean="0"/>
            <a:t> </a:t>
          </a:r>
          <a:r>
            <a:rPr lang="cs-CZ" sz="4500" kern="1200" dirty="0" err="1" smtClean="0"/>
            <a:t>the</a:t>
          </a:r>
          <a:r>
            <a:rPr lang="cs-CZ" sz="4500" kern="1200" dirty="0" smtClean="0"/>
            <a:t> </a:t>
          </a:r>
          <a:r>
            <a:rPr lang="cs-CZ" sz="4500" kern="1200" dirty="0" err="1" smtClean="0"/>
            <a:t>time</a:t>
          </a:r>
          <a:r>
            <a:rPr lang="cs-CZ" sz="4500" kern="1200" dirty="0" smtClean="0"/>
            <a:t>,</a:t>
          </a:r>
          <a:r>
            <a:rPr lang="cs-CZ" sz="4500" kern="1200" dirty="0" err="1" smtClean="0"/>
            <a:t>sometimes</a:t>
          </a:r>
          <a:endParaRPr lang="cs-CZ" sz="4500" kern="1200" dirty="0"/>
        </a:p>
      </dsp:txBody>
      <dsp:txXfrm>
        <a:off x="0" y="2868456"/>
        <a:ext cx="8229600" cy="10793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D8F8E-75D5-4200-8057-A6085ADA464A}" type="datetimeFigureOut">
              <a:rPr lang="cs-CZ" smtClean="0"/>
              <a:pPr/>
              <a:t>11.6.2013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10158-845E-4263-B323-89A21CA5C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5197/child-sleeping-by-johnny_automatic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://openclipart.org/detail/170155/soccer-playing-boy-coloured-by-frank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clipart.org/detail/6809/stephanie-hunt-reading-by-stevelambert" TargetMode="External"/><Relationship Id="rId11" Type="http://schemas.openxmlformats.org/officeDocument/2006/relationships/image" Target="../media/image9.png"/><Relationship Id="rId5" Type="http://schemas.openxmlformats.org/officeDocument/2006/relationships/image" Target="../media/image6.png"/><Relationship Id="rId10" Type="http://schemas.openxmlformats.org/officeDocument/2006/relationships/hyperlink" Target="http://openclipart.org/detail/6934/bicyclist-sillouette-by-stevelambert-6934" TargetMode="External"/><Relationship Id="rId4" Type="http://schemas.openxmlformats.org/officeDocument/2006/relationships/hyperlink" Target="http://openclipart.org/detail/9216/eating-a-pea-by-johnny_automatic-9216" TargetMode="External"/><Relationship Id="rId9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openclipart.org/people/libberry/5_types_of_weather_pictograms.sv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85750" y="1857375"/>
          <a:ext cx="8429625" cy="4933318"/>
        </p:xfrm>
        <a:graphic>
          <a:graphicData uri="http://schemas.openxmlformats.org/drawingml/2006/table">
            <a:tbl>
              <a:tblPr/>
              <a:tblGrid>
                <a:gridCol w="4214813"/>
                <a:gridCol w="4214812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Škola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ZŠ T.G. Masaryka Milevsko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Lenka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Soldátová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Číslo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VY_32_INOVACE_70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Název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Present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continuous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Téma hodiny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Kladné a záporné  tvary přítomného průběhového času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Anglický jazyk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Ročník/y/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ročník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1149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Materiál obsahuje mluvnický přehled, procvičování a doplňování správných tvarů sloves s možností kontroly , tvoření vlastních vět a popis obrázků .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  <a:tr h="957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Očekávaný výstup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Umět vytvořit jednoduché věty v průběhovém čase v kladných i záporných tvarech, rozlišovat užití času průběhového s časem přítomným prostým. 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9E7"/>
                    </a:solidFill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učebního materiálu</a:t>
                      </a: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CFCC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14313"/>
            <a:ext cx="6086475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Jim </a:t>
            </a:r>
            <a:r>
              <a:rPr lang="cs-CZ" dirty="0" err="1" smtClean="0"/>
              <a:t>watches</a:t>
            </a:r>
            <a:r>
              <a:rPr lang="cs-CZ" dirty="0" smtClean="0"/>
              <a:t> TV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Sue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Listen! </a:t>
            </a:r>
            <a:r>
              <a:rPr lang="cs-CZ" dirty="0" err="1" smtClean="0"/>
              <a:t>Somebody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singing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Martin </a:t>
            </a:r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walks</a:t>
            </a:r>
            <a:r>
              <a:rPr lang="cs-CZ" dirty="0" smtClean="0"/>
              <a:t> to </a:t>
            </a:r>
            <a:r>
              <a:rPr lang="cs-CZ" dirty="0" err="1" smtClean="0"/>
              <a:t>school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Today</a:t>
            </a:r>
            <a:r>
              <a:rPr lang="cs-CZ" dirty="0" smtClean="0"/>
              <a:t> he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taking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bus.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 </a:t>
            </a: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a </a:t>
            </a:r>
            <a:r>
              <a:rPr lang="cs-CZ" dirty="0" err="1" smtClean="0"/>
              <a:t>shower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watch</a:t>
            </a:r>
            <a:r>
              <a:rPr lang="cs-CZ" dirty="0" smtClean="0"/>
              <a:t> TV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cs-CZ" b="1" dirty="0" err="1" smtClean="0">
                <a:solidFill>
                  <a:srgbClr val="002060"/>
                </a:solidFill>
              </a:rPr>
              <a:t>Present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continuous</a:t>
            </a:r>
            <a:endParaRPr lang="cs-CZ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00033" y="3000373"/>
          <a:ext cx="8258205" cy="37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35"/>
                <a:gridCol w="2752735"/>
                <a:gridCol w="2752735"/>
              </a:tblGrid>
              <a:tr h="1214445">
                <a:tc>
                  <a:txBody>
                    <a:bodyPr/>
                    <a:lstStyle/>
                    <a:p>
                      <a:r>
                        <a:rPr lang="cs-CZ" sz="2400" dirty="0" smtClean="0"/>
                        <a:t>I              </a:t>
                      </a:r>
                      <a:r>
                        <a:rPr lang="cs-CZ" sz="2400" dirty="0" err="1" smtClean="0"/>
                        <a:t>I</a:t>
                      </a:r>
                      <a:r>
                        <a:rPr lang="cs-CZ" sz="2400" dirty="0" smtClean="0"/>
                        <a:t>´m</a:t>
                      </a:r>
                    </a:p>
                    <a:p>
                      <a:endParaRPr lang="cs-CZ" sz="2400" dirty="0" smtClean="0"/>
                    </a:p>
                    <a:p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am</a:t>
                      </a:r>
                      <a:endParaRPr lang="cs-CZ" sz="2400" dirty="0" smtClean="0"/>
                    </a:p>
                    <a:p>
                      <a:r>
                        <a:rPr lang="cs-CZ" sz="2400" dirty="0" err="1" smtClean="0"/>
                        <a:t>am</a:t>
                      </a:r>
                      <a:r>
                        <a:rPr lang="cs-CZ" sz="2400" dirty="0" smtClean="0"/>
                        <a:t> not</a:t>
                      </a:r>
                    </a:p>
                    <a:p>
                      <a:r>
                        <a:rPr lang="cs-CZ" sz="2400" dirty="0" smtClean="0"/>
                        <a:t>I´m not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/>
                        <a:t>writing</a:t>
                      </a:r>
                      <a:endParaRPr lang="cs-CZ" sz="2400" dirty="0"/>
                    </a:p>
                  </a:txBody>
                  <a:tcPr/>
                </a:tc>
              </a:tr>
              <a:tr h="1086554"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he           </a:t>
                      </a:r>
                      <a:r>
                        <a:rPr lang="cs-CZ" sz="2400" b="1" dirty="0" err="1" smtClean="0"/>
                        <a:t>he</a:t>
                      </a:r>
                      <a:r>
                        <a:rPr lang="cs-CZ" sz="2400" b="1" dirty="0" smtClean="0"/>
                        <a:t>´s</a:t>
                      </a:r>
                    </a:p>
                    <a:p>
                      <a:r>
                        <a:rPr lang="cs-CZ" sz="2400" b="1" dirty="0" err="1" smtClean="0"/>
                        <a:t>she</a:t>
                      </a:r>
                      <a:r>
                        <a:rPr lang="cs-CZ" sz="2400" b="1" dirty="0" smtClean="0"/>
                        <a:t>         </a:t>
                      </a:r>
                      <a:r>
                        <a:rPr lang="cs-CZ" sz="2400" b="1" dirty="0" err="1" smtClean="0"/>
                        <a:t>she</a:t>
                      </a:r>
                      <a:r>
                        <a:rPr lang="cs-CZ" sz="2400" b="1" dirty="0" smtClean="0"/>
                        <a:t>´s</a:t>
                      </a:r>
                    </a:p>
                    <a:p>
                      <a:r>
                        <a:rPr lang="cs-CZ" sz="2400" b="1" dirty="0" err="1" smtClean="0"/>
                        <a:t>it</a:t>
                      </a:r>
                      <a:r>
                        <a:rPr lang="cs-CZ" sz="2400" b="1" dirty="0" smtClean="0"/>
                        <a:t>             </a:t>
                      </a:r>
                      <a:r>
                        <a:rPr lang="cs-CZ" sz="2400" b="1" dirty="0" err="1" smtClean="0"/>
                        <a:t>it</a:t>
                      </a:r>
                      <a:r>
                        <a:rPr lang="cs-CZ" sz="2400" b="1" dirty="0" smtClean="0"/>
                        <a:t>´s</a:t>
                      </a:r>
                      <a:endParaRPr lang="cs-CZ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is</a:t>
                      </a:r>
                      <a:endParaRPr lang="cs-CZ" sz="2400" b="1" dirty="0" smtClean="0"/>
                    </a:p>
                    <a:p>
                      <a:r>
                        <a:rPr lang="cs-CZ" sz="2400" b="1" dirty="0" err="1" smtClean="0"/>
                        <a:t>is</a:t>
                      </a:r>
                      <a:r>
                        <a:rPr lang="cs-CZ" sz="2400" b="1" baseline="0" dirty="0" smtClean="0"/>
                        <a:t> not</a:t>
                      </a:r>
                    </a:p>
                    <a:p>
                      <a:r>
                        <a:rPr lang="cs-CZ" sz="2400" b="1" baseline="0" dirty="0" err="1" smtClean="0"/>
                        <a:t>isn</a:t>
                      </a:r>
                      <a:r>
                        <a:rPr lang="cs-CZ" sz="2400" b="1" baseline="0" dirty="0" smtClean="0"/>
                        <a:t>´t</a:t>
                      </a:r>
                      <a:endParaRPr lang="cs-CZ" sz="2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eating</a:t>
                      </a:r>
                      <a:endParaRPr lang="cs-CZ" sz="2400" b="1" dirty="0"/>
                    </a:p>
                  </a:txBody>
                  <a:tcPr/>
                </a:tc>
              </a:tr>
              <a:tr h="1311610"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we</a:t>
                      </a:r>
                      <a:r>
                        <a:rPr lang="cs-CZ" sz="2400" b="1" dirty="0" smtClean="0"/>
                        <a:t>           </a:t>
                      </a:r>
                      <a:r>
                        <a:rPr lang="cs-CZ" sz="2400" b="1" dirty="0" err="1" smtClean="0"/>
                        <a:t>we</a:t>
                      </a:r>
                      <a:r>
                        <a:rPr lang="cs-CZ" sz="2400" b="1" dirty="0" smtClean="0"/>
                        <a:t>´re</a:t>
                      </a:r>
                    </a:p>
                    <a:p>
                      <a:r>
                        <a:rPr lang="cs-CZ" sz="2400" b="1" dirty="0" err="1" smtClean="0"/>
                        <a:t>you</a:t>
                      </a:r>
                      <a:r>
                        <a:rPr lang="cs-CZ" sz="2400" b="1" dirty="0" smtClean="0"/>
                        <a:t>         </a:t>
                      </a:r>
                      <a:r>
                        <a:rPr lang="cs-CZ" sz="2400" b="1" dirty="0" err="1" smtClean="0"/>
                        <a:t>you</a:t>
                      </a:r>
                      <a:r>
                        <a:rPr lang="cs-CZ" sz="2400" b="1" dirty="0" smtClean="0"/>
                        <a:t>´re</a:t>
                      </a:r>
                    </a:p>
                    <a:p>
                      <a:r>
                        <a:rPr lang="cs-CZ" sz="2400" b="1" dirty="0" err="1" smtClean="0"/>
                        <a:t>they</a:t>
                      </a:r>
                      <a:r>
                        <a:rPr lang="cs-CZ" sz="2400" b="1" dirty="0" smtClean="0"/>
                        <a:t>        </a:t>
                      </a:r>
                      <a:r>
                        <a:rPr lang="cs-CZ" sz="2400" b="1" dirty="0" err="1" smtClean="0"/>
                        <a:t>they</a:t>
                      </a:r>
                      <a:r>
                        <a:rPr lang="cs-CZ" sz="2400" b="1" dirty="0" smtClean="0"/>
                        <a:t> </a:t>
                      </a:r>
                      <a:r>
                        <a:rPr lang="cs-CZ" sz="2400" b="1" dirty="0" err="1" smtClean="0"/>
                        <a:t>ŕe</a:t>
                      </a:r>
                      <a:endParaRPr lang="cs-CZ" sz="2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smtClean="0"/>
                        <a:t>are</a:t>
                      </a:r>
                    </a:p>
                    <a:p>
                      <a:r>
                        <a:rPr lang="cs-CZ" sz="2400" b="1" dirty="0" smtClean="0"/>
                        <a:t>are not</a:t>
                      </a:r>
                    </a:p>
                    <a:p>
                      <a:r>
                        <a:rPr lang="cs-CZ" sz="2400" b="1" dirty="0" err="1" smtClean="0"/>
                        <a:t>aren</a:t>
                      </a:r>
                      <a:r>
                        <a:rPr lang="cs-CZ" sz="2400" b="1" dirty="0" smtClean="0"/>
                        <a:t>´t</a:t>
                      </a:r>
                      <a:endParaRPr lang="cs-CZ" sz="2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400" b="1" dirty="0" err="1" smtClean="0"/>
                        <a:t>listening</a:t>
                      </a:r>
                      <a:endParaRPr lang="cs-CZ" sz="2400" b="1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4" name="Šipka nahoru, doprava i doleva 3"/>
          <p:cNvSpPr/>
          <p:nvPr/>
        </p:nvSpPr>
        <p:spPr>
          <a:xfrm>
            <a:off x="642910" y="1643050"/>
            <a:ext cx="7715304" cy="1285884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/>
              <a:t>Past                                                                                                                    </a:t>
            </a:r>
            <a:r>
              <a:rPr lang="cs-CZ" dirty="0" err="1" smtClean="0"/>
              <a:t>future</a:t>
            </a:r>
            <a:endParaRPr lang="cs-CZ" dirty="0"/>
          </a:p>
        </p:txBody>
      </p:sp>
      <p:sp>
        <p:nvSpPr>
          <p:cNvPr id="5" name="7cípá hvězda 4"/>
          <p:cNvSpPr/>
          <p:nvPr/>
        </p:nvSpPr>
        <p:spPr>
          <a:xfrm>
            <a:off x="4000496" y="714356"/>
            <a:ext cx="1071570" cy="857256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now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Look </a:t>
            </a:r>
            <a:r>
              <a:rPr lang="cs-CZ" b="1" dirty="0" err="1" smtClean="0"/>
              <a:t>at</a:t>
            </a:r>
            <a:r>
              <a:rPr lang="cs-CZ" b="1" dirty="0" smtClean="0"/>
              <a:t> these </a:t>
            </a:r>
            <a:r>
              <a:rPr lang="cs-CZ" b="1" dirty="0" err="1" smtClean="0"/>
              <a:t>pictures</a:t>
            </a:r>
            <a:r>
              <a:rPr lang="cs-CZ" b="1" dirty="0" smtClean="0"/>
              <a:t> !</a:t>
            </a:r>
            <a:endParaRPr lang="cs-CZ" b="1" dirty="0"/>
          </a:p>
        </p:txBody>
      </p:sp>
      <p:pic>
        <p:nvPicPr>
          <p:cNvPr id="1026" name="Picture 2" descr="C:\Program Files\Microsoft Office\MEDIA\CAGCAT10\j0299125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00174"/>
            <a:ext cx="1100023" cy="1357322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30148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3286124"/>
            <a:ext cx="1428760" cy="1123453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8" y="4654550"/>
            <a:ext cx="1414442" cy="1489094"/>
          </a:xfrm>
          <a:prstGeom prst="rect">
            <a:avLst/>
          </a:prstGeom>
          <a:noFill/>
        </p:spPr>
      </p:pic>
      <p:sp>
        <p:nvSpPr>
          <p:cNvPr id="7" name="Šipka doprava 6"/>
          <p:cNvSpPr/>
          <p:nvPr/>
        </p:nvSpPr>
        <p:spPr>
          <a:xfrm>
            <a:off x="2071670" y="1357298"/>
            <a:ext cx="5929354" cy="16430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/>
              <a:t>He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reading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new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book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moment.</a:t>
            </a:r>
          </a:p>
          <a:p>
            <a:pPr algn="ctr"/>
            <a:r>
              <a:rPr lang="cs-CZ" sz="2400" b="1" dirty="0" smtClean="0"/>
              <a:t>He </a:t>
            </a:r>
            <a:r>
              <a:rPr lang="cs-CZ" sz="2400" b="1" dirty="0" err="1" smtClean="0"/>
              <a:t>isn</a:t>
            </a:r>
            <a:r>
              <a:rPr lang="cs-CZ" sz="2400" b="1" dirty="0" smtClean="0"/>
              <a:t>´t </a:t>
            </a:r>
            <a:r>
              <a:rPr lang="cs-CZ" sz="2400" b="1" dirty="0" err="1" smtClean="0"/>
              <a:t>writing</a:t>
            </a:r>
            <a:r>
              <a:rPr lang="cs-CZ" sz="2400" b="1" dirty="0" smtClean="0"/>
              <a:t> a </a:t>
            </a:r>
            <a:r>
              <a:rPr lang="cs-CZ" sz="2400" b="1" dirty="0" err="1" smtClean="0"/>
              <a:t>letter</a:t>
            </a:r>
            <a:r>
              <a:rPr lang="cs-CZ" sz="2400" b="1" dirty="0" smtClean="0"/>
              <a:t>.</a:t>
            </a:r>
            <a:endParaRPr lang="cs-CZ" sz="2400" b="1" dirty="0"/>
          </a:p>
        </p:txBody>
      </p:sp>
      <p:sp>
        <p:nvSpPr>
          <p:cNvPr id="8" name="Šipka doprava 7"/>
          <p:cNvSpPr/>
          <p:nvPr/>
        </p:nvSpPr>
        <p:spPr>
          <a:xfrm>
            <a:off x="2071670" y="3071810"/>
            <a:ext cx="6000792" cy="15716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We</a:t>
            </a:r>
            <a:r>
              <a:rPr lang="cs-CZ" sz="2400" b="1" dirty="0" smtClean="0"/>
              <a:t> are </a:t>
            </a:r>
            <a:r>
              <a:rPr lang="cs-CZ" sz="2400" b="1" dirty="0" err="1" smtClean="0"/>
              <a:t>playing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football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now</a:t>
            </a:r>
            <a:r>
              <a:rPr lang="cs-CZ" dirty="0" smtClean="0"/>
              <a:t>.</a:t>
            </a:r>
          </a:p>
          <a:p>
            <a:pPr algn="ctr"/>
            <a:r>
              <a:rPr lang="cs-CZ" sz="2400" b="1" dirty="0" err="1" smtClean="0"/>
              <a:t>We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aren</a:t>
            </a:r>
            <a:r>
              <a:rPr lang="cs-CZ" sz="2400" b="1" dirty="0" smtClean="0"/>
              <a:t>´t </a:t>
            </a:r>
            <a:r>
              <a:rPr lang="cs-CZ" sz="2400" b="1" dirty="0" err="1" smtClean="0"/>
              <a:t>playing</a:t>
            </a:r>
            <a:r>
              <a:rPr lang="cs-CZ" sz="2400" b="1" dirty="0" smtClean="0"/>
              <a:t> basketball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9" name="Šipka doprava 8"/>
          <p:cNvSpPr/>
          <p:nvPr/>
        </p:nvSpPr>
        <p:spPr>
          <a:xfrm>
            <a:off x="2071670" y="5000636"/>
            <a:ext cx="5929354" cy="14287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It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raining</a:t>
            </a:r>
            <a:r>
              <a:rPr lang="cs-CZ" sz="2400" b="1" dirty="0" smtClean="0"/>
              <a:t>.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sun </a:t>
            </a:r>
            <a:r>
              <a:rPr lang="cs-CZ" sz="2400" b="1" dirty="0" err="1" smtClean="0"/>
              <a:t>isn</a:t>
            </a:r>
            <a:r>
              <a:rPr lang="cs-CZ" sz="2400" b="1" dirty="0" smtClean="0"/>
              <a:t>´t </a:t>
            </a:r>
            <a:r>
              <a:rPr lang="cs-CZ" sz="2400" b="1" dirty="0" err="1" smtClean="0"/>
              <a:t>shining</a:t>
            </a:r>
            <a:r>
              <a:rPr lang="cs-CZ" sz="2400" b="1" dirty="0" smtClean="0"/>
              <a:t>. 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My </a:t>
            </a:r>
            <a:r>
              <a:rPr lang="cs-CZ" dirty="0" err="1" smtClean="0"/>
              <a:t>mother</a:t>
            </a:r>
            <a:r>
              <a:rPr lang="cs-CZ" dirty="0" smtClean="0"/>
              <a:t> __________(</a:t>
            </a:r>
            <a:r>
              <a:rPr lang="cs-CZ" dirty="0" err="1" smtClean="0"/>
              <a:t>make</a:t>
            </a:r>
            <a:r>
              <a:rPr lang="cs-CZ" dirty="0" smtClean="0"/>
              <a:t>)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err="1" smtClean="0"/>
              <a:t>We</a:t>
            </a:r>
            <a:r>
              <a:rPr lang="cs-CZ" dirty="0" smtClean="0"/>
              <a:t> ___________(</a:t>
            </a:r>
            <a:r>
              <a:rPr lang="cs-CZ" dirty="0" err="1" smtClean="0"/>
              <a:t>learn</a:t>
            </a:r>
            <a:r>
              <a:rPr lang="cs-CZ" dirty="0" smtClean="0"/>
              <a:t>)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err="1" smtClean="0"/>
              <a:t>They</a:t>
            </a:r>
            <a:r>
              <a:rPr lang="cs-CZ" dirty="0" smtClean="0"/>
              <a:t> ___________(not </a:t>
            </a:r>
            <a:r>
              <a:rPr lang="cs-CZ" dirty="0" err="1" smtClean="0"/>
              <a:t>tidy</a:t>
            </a:r>
            <a:r>
              <a:rPr lang="cs-CZ" dirty="0" smtClean="0"/>
              <a:t>)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err="1" smtClean="0"/>
              <a:t>She</a:t>
            </a:r>
            <a:r>
              <a:rPr lang="cs-CZ" dirty="0" smtClean="0"/>
              <a:t> ________(</a:t>
            </a:r>
            <a:r>
              <a:rPr lang="cs-CZ" dirty="0" err="1" smtClean="0"/>
              <a:t>cook</a:t>
            </a:r>
            <a:r>
              <a:rPr lang="cs-CZ" dirty="0" smtClean="0"/>
              <a:t>)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My </a:t>
            </a:r>
            <a:r>
              <a:rPr lang="cs-CZ" dirty="0" err="1" smtClean="0"/>
              <a:t>grandfather</a:t>
            </a:r>
            <a:r>
              <a:rPr lang="cs-CZ" dirty="0" smtClean="0"/>
              <a:t>__________(not </a:t>
            </a:r>
            <a:r>
              <a:rPr lang="cs-CZ" dirty="0" err="1" smtClean="0"/>
              <a:t>walk</a:t>
            </a:r>
            <a:r>
              <a:rPr lang="cs-CZ" dirty="0" smtClean="0"/>
              <a:t>).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My </a:t>
            </a:r>
            <a:r>
              <a:rPr lang="cs-CZ" dirty="0" err="1" smtClean="0"/>
              <a:t>friends</a:t>
            </a:r>
            <a:r>
              <a:rPr lang="cs-CZ" dirty="0" smtClean="0"/>
              <a:t> ___________(listen) to music.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I _____________(not </a:t>
            </a:r>
            <a:r>
              <a:rPr lang="cs-CZ" dirty="0" err="1" smtClean="0"/>
              <a:t>watch</a:t>
            </a:r>
            <a:r>
              <a:rPr lang="cs-CZ" dirty="0" smtClean="0"/>
              <a:t>) TV.</a:t>
            </a:r>
          </a:p>
          <a:p>
            <a:pPr>
              <a:buFont typeface="Wingdings" pitchFamily="2" charset="2"/>
              <a:buChar char="q"/>
            </a:pPr>
            <a:r>
              <a:rPr lang="cs-CZ" dirty="0" smtClean="0"/>
              <a:t>I______________(</a:t>
            </a:r>
            <a:r>
              <a:rPr lang="cs-CZ" dirty="0" err="1" smtClean="0"/>
              <a:t>read</a:t>
            </a:r>
            <a:r>
              <a:rPr lang="cs-CZ" dirty="0" smtClean="0"/>
              <a:t>) my </a:t>
            </a:r>
            <a:r>
              <a:rPr lang="cs-CZ" dirty="0" err="1" smtClean="0"/>
              <a:t>book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My </a:t>
            </a:r>
            <a:r>
              <a:rPr lang="cs-CZ" dirty="0" err="1" smtClean="0"/>
              <a:t>mother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making</a:t>
            </a:r>
            <a:r>
              <a:rPr lang="cs-CZ" dirty="0" smtClean="0"/>
              <a:t> </a:t>
            </a:r>
            <a:r>
              <a:rPr lang="cs-CZ" dirty="0" err="1" smtClean="0"/>
              <a:t>dinner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We</a:t>
            </a:r>
            <a:r>
              <a:rPr lang="cs-CZ" dirty="0" smtClean="0"/>
              <a:t> are </a:t>
            </a:r>
            <a:r>
              <a:rPr lang="cs-CZ" dirty="0" err="1" smtClean="0"/>
              <a:t>learning</a:t>
            </a:r>
            <a:r>
              <a:rPr lang="cs-CZ" dirty="0" smtClean="0"/>
              <a:t> </a:t>
            </a:r>
            <a:r>
              <a:rPr lang="cs-CZ" dirty="0" err="1" smtClean="0"/>
              <a:t>English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aren</a:t>
            </a:r>
            <a:r>
              <a:rPr lang="cs-CZ" dirty="0" smtClean="0"/>
              <a:t>´t </a:t>
            </a:r>
            <a:r>
              <a:rPr lang="cs-CZ" dirty="0" err="1" smtClean="0"/>
              <a:t>tidying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room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err="1" smtClean="0"/>
              <a:t>She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cooking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My </a:t>
            </a:r>
            <a:r>
              <a:rPr lang="cs-CZ" dirty="0" err="1" smtClean="0"/>
              <a:t>grandfather</a:t>
            </a:r>
            <a:r>
              <a:rPr lang="cs-CZ" dirty="0" smtClean="0"/>
              <a:t> </a:t>
            </a:r>
            <a:r>
              <a:rPr lang="cs-CZ" dirty="0" err="1" smtClean="0"/>
              <a:t>isn</a:t>
            </a:r>
            <a:r>
              <a:rPr lang="cs-CZ" dirty="0" smtClean="0"/>
              <a:t>´t </a:t>
            </a:r>
            <a:r>
              <a:rPr lang="cs-CZ" dirty="0" err="1" smtClean="0"/>
              <a:t>walking</a:t>
            </a:r>
            <a:r>
              <a:rPr lang="cs-CZ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My </a:t>
            </a:r>
            <a:r>
              <a:rPr lang="cs-CZ" dirty="0" err="1" smtClean="0"/>
              <a:t>friends</a:t>
            </a:r>
            <a:r>
              <a:rPr lang="cs-CZ" dirty="0" smtClean="0"/>
              <a:t> are </a:t>
            </a:r>
            <a:r>
              <a:rPr lang="cs-CZ" dirty="0" err="1" smtClean="0"/>
              <a:t>listening</a:t>
            </a:r>
            <a:r>
              <a:rPr lang="cs-CZ" dirty="0" smtClean="0"/>
              <a:t> to music.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I´m not </a:t>
            </a:r>
            <a:r>
              <a:rPr lang="cs-CZ" dirty="0" err="1" smtClean="0"/>
              <a:t>watching</a:t>
            </a:r>
            <a:r>
              <a:rPr lang="cs-CZ" dirty="0" smtClean="0"/>
              <a:t> TV.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I´m </a:t>
            </a:r>
            <a:r>
              <a:rPr lang="cs-CZ" dirty="0" err="1" smtClean="0"/>
              <a:t>reading</a:t>
            </a:r>
            <a:r>
              <a:rPr lang="cs-CZ" dirty="0" smtClean="0"/>
              <a:t> my </a:t>
            </a:r>
            <a:r>
              <a:rPr lang="cs-CZ" dirty="0" err="1" smtClean="0"/>
              <a:t>book</a:t>
            </a: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are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doing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friend</a:t>
                      </a:r>
                      <a:r>
                        <a:rPr lang="cs-CZ" dirty="0" smtClean="0"/>
                        <a:t> John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grandfather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Your</a:t>
                      </a:r>
                      <a:r>
                        <a:rPr lang="cs-CZ" dirty="0" smtClean="0"/>
                        <a:t> sister </a:t>
                      </a:r>
                      <a:r>
                        <a:rPr lang="cs-CZ" dirty="0" err="1" smtClean="0"/>
                        <a:t>Ann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You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</a:t>
                      </a:r>
                      <a:r>
                        <a:rPr lang="cs-CZ" baseline="0" dirty="0" smtClean="0"/>
                        <a:t> man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#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714488"/>
            <a:ext cx="647700" cy="857251"/>
          </a:xfrm>
          <a:prstGeom prst="rect">
            <a:avLst/>
          </a:prstGeom>
          <a:noFill/>
        </p:spPr>
      </p:pic>
      <p:pic>
        <p:nvPicPr>
          <p:cNvPr id="1028" name="Picture 4" descr="#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5852" y="2500306"/>
            <a:ext cx="857250" cy="857251"/>
          </a:xfrm>
          <a:prstGeom prst="rect">
            <a:avLst/>
          </a:prstGeom>
          <a:noFill/>
        </p:spPr>
      </p:pic>
      <p:pic>
        <p:nvPicPr>
          <p:cNvPr id="1030" name="Picture 6" descr="#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71736" y="3357562"/>
            <a:ext cx="714380" cy="1000127"/>
          </a:xfrm>
          <a:prstGeom prst="rect">
            <a:avLst/>
          </a:prstGeom>
          <a:noFill/>
        </p:spPr>
      </p:pic>
      <p:pic>
        <p:nvPicPr>
          <p:cNvPr id="1032" name="Picture 8" descr="#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57224" y="4429132"/>
            <a:ext cx="857250" cy="809626"/>
          </a:xfrm>
          <a:prstGeom prst="rect">
            <a:avLst/>
          </a:prstGeom>
          <a:noFill/>
        </p:spPr>
      </p:pic>
      <p:pic>
        <p:nvPicPr>
          <p:cNvPr id="1034" name="Picture 10" descr="#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714480" y="5286388"/>
            <a:ext cx="714375" cy="857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sz="3600" dirty="0" smtClean="0"/>
              <a:t>Look </a:t>
            </a:r>
            <a:r>
              <a:rPr lang="cs-CZ" sz="3600" dirty="0" err="1" smtClean="0"/>
              <a:t>at</a:t>
            </a:r>
            <a:r>
              <a:rPr lang="cs-CZ" sz="3600" dirty="0" smtClean="0"/>
              <a:t>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picture</a:t>
            </a:r>
            <a:r>
              <a:rPr lang="cs-CZ" sz="3600" dirty="0" smtClean="0"/>
              <a:t>! </a:t>
            </a:r>
            <a:br>
              <a:rPr lang="cs-CZ" sz="3600" dirty="0" smtClean="0"/>
            </a:br>
            <a:r>
              <a:rPr lang="cs-CZ" sz="3600" dirty="0" err="1" smtClean="0"/>
              <a:t>What</a:t>
            </a:r>
            <a:r>
              <a:rPr lang="cs-CZ" sz="3600" dirty="0" smtClean="0"/>
              <a:t>´s </a:t>
            </a:r>
            <a:r>
              <a:rPr lang="cs-CZ" sz="3600" dirty="0" err="1" smtClean="0"/>
              <a:t>the</a:t>
            </a:r>
            <a:r>
              <a:rPr lang="cs-CZ" sz="3600" dirty="0" smtClean="0"/>
              <a:t> </a:t>
            </a:r>
            <a:r>
              <a:rPr lang="cs-CZ" sz="3600" dirty="0" err="1" smtClean="0"/>
              <a:t>weather</a:t>
            </a:r>
            <a:r>
              <a:rPr lang="cs-CZ" sz="3600" dirty="0" smtClean="0"/>
              <a:t> </a:t>
            </a:r>
            <a:r>
              <a:rPr lang="cs-CZ" sz="3600" dirty="0" err="1" smtClean="0"/>
              <a:t>like</a:t>
            </a:r>
            <a:r>
              <a:rPr lang="cs-CZ" sz="3600" dirty="0" smtClean="0"/>
              <a:t>?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endParaRPr lang="cs-CZ" dirty="0"/>
          </a:p>
        </p:txBody>
      </p:sp>
      <p:pic>
        <p:nvPicPr>
          <p:cNvPr id="19470" name="Picture 14" descr="5 Types of Weather Pictograms by libberry - 5 basic types of weather (sunny, clear night sky, cloudy, rainy, and snowy) pictograms.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500174"/>
            <a:ext cx="3043248" cy="3643338"/>
          </a:xfrm>
          <a:prstGeom prst="rect">
            <a:avLst/>
          </a:prstGeom>
          <a:noFill/>
        </p:spPr>
      </p:pic>
      <p:sp>
        <p:nvSpPr>
          <p:cNvPr id="13" name="Zaoblený obdélníkový popisek 12"/>
          <p:cNvSpPr/>
          <p:nvPr/>
        </p:nvSpPr>
        <p:spPr>
          <a:xfrm>
            <a:off x="5786446" y="1000108"/>
            <a:ext cx="914400" cy="612648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sunny</a:t>
            </a:r>
            <a:endParaRPr lang="cs-CZ" dirty="0"/>
          </a:p>
        </p:txBody>
      </p:sp>
      <p:sp>
        <p:nvSpPr>
          <p:cNvPr id="14" name="Zaoblený obdélníkový popisek 13"/>
          <p:cNvSpPr/>
          <p:nvPr/>
        </p:nvSpPr>
        <p:spPr>
          <a:xfrm>
            <a:off x="4857752" y="2357430"/>
            <a:ext cx="914400" cy="612648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windy</a:t>
            </a:r>
            <a:endParaRPr lang="cs-CZ" dirty="0"/>
          </a:p>
        </p:txBody>
      </p:sp>
      <p:sp>
        <p:nvSpPr>
          <p:cNvPr id="15" name="Zaoblený obdélníkový popisek 14"/>
          <p:cNvSpPr/>
          <p:nvPr/>
        </p:nvSpPr>
        <p:spPr>
          <a:xfrm>
            <a:off x="7286644" y="2428868"/>
            <a:ext cx="914400" cy="612648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rainy</a:t>
            </a:r>
            <a:endParaRPr lang="cs-CZ" dirty="0"/>
          </a:p>
        </p:txBody>
      </p:sp>
      <p:sp>
        <p:nvSpPr>
          <p:cNvPr id="16" name="Zaoblený obdélníkový popisek 15"/>
          <p:cNvSpPr/>
          <p:nvPr/>
        </p:nvSpPr>
        <p:spPr>
          <a:xfrm>
            <a:off x="4143372" y="4000504"/>
            <a:ext cx="914400" cy="612648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hot</a:t>
            </a:r>
            <a:endParaRPr lang="cs-CZ" dirty="0"/>
          </a:p>
        </p:txBody>
      </p:sp>
      <p:sp>
        <p:nvSpPr>
          <p:cNvPr id="17" name="Zaoblený obdélníkový popisek 16"/>
          <p:cNvSpPr/>
          <p:nvPr/>
        </p:nvSpPr>
        <p:spPr>
          <a:xfrm>
            <a:off x="5929322" y="3429000"/>
            <a:ext cx="914400" cy="612648"/>
          </a:xfrm>
          <a:prstGeom prst="wedgeRoundRect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cold</a:t>
            </a:r>
            <a:endParaRPr lang="cs-CZ" dirty="0"/>
          </a:p>
        </p:txBody>
      </p:sp>
      <p:sp>
        <p:nvSpPr>
          <p:cNvPr id="18" name="Zaoblený obdélníkový popisek 17"/>
          <p:cNvSpPr/>
          <p:nvPr/>
        </p:nvSpPr>
        <p:spPr>
          <a:xfrm>
            <a:off x="5429256" y="5357826"/>
            <a:ext cx="914400" cy="612648"/>
          </a:xfrm>
          <a:prstGeom prst="wedgeRoundRect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foggy</a:t>
            </a:r>
            <a:endParaRPr lang="cs-CZ" dirty="0"/>
          </a:p>
        </p:txBody>
      </p:sp>
      <p:sp>
        <p:nvSpPr>
          <p:cNvPr id="19" name="Zaoblený obdélníkový popisek 18"/>
          <p:cNvSpPr/>
          <p:nvPr/>
        </p:nvSpPr>
        <p:spPr>
          <a:xfrm>
            <a:off x="7858148" y="5429264"/>
            <a:ext cx="914400" cy="612648"/>
          </a:xfrm>
          <a:prstGeom prst="wedgeRoundRectCallou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cloudy</a:t>
            </a:r>
            <a:endParaRPr lang="cs-CZ" dirty="0"/>
          </a:p>
        </p:txBody>
      </p:sp>
      <p:sp>
        <p:nvSpPr>
          <p:cNvPr id="20" name="Zaoblený obdélníkový popisek 19"/>
          <p:cNvSpPr/>
          <p:nvPr/>
        </p:nvSpPr>
        <p:spPr>
          <a:xfrm>
            <a:off x="3571868" y="5500702"/>
            <a:ext cx="1143008" cy="612648"/>
          </a:xfrm>
          <a:prstGeom prst="wedgeRoundRect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 </a:t>
            </a:r>
            <a:r>
              <a:rPr lang="cs-CZ" dirty="0" err="1" smtClean="0"/>
              <a:t>storm</a:t>
            </a:r>
            <a:endParaRPr lang="cs-CZ" dirty="0"/>
          </a:p>
        </p:txBody>
      </p:sp>
      <p:sp>
        <p:nvSpPr>
          <p:cNvPr id="21" name="Zaoblený obdélníkový popisek 20"/>
          <p:cNvSpPr/>
          <p:nvPr/>
        </p:nvSpPr>
        <p:spPr>
          <a:xfrm>
            <a:off x="7429520" y="4143380"/>
            <a:ext cx="914400" cy="612648"/>
          </a:xfrm>
          <a:prstGeom prst="wedgeRoundRect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warm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r>
              <a:rPr lang="cs-CZ" dirty="0" smtClean="0"/>
              <a:t>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Put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verbs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simple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continuous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Jim________TV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Monday</a:t>
            </a:r>
            <a:r>
              <a:rPr lang="cs-CZ" dirty="0" smtClean="0"/>
              <a:t>.(</a:t>
            </a:r>
            <a:r>
              <a:rPr lang="cs-CZ" dirty="0" err="1" smtClean="0"/>
              <a:t>watch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Sue</a:t>
            </a:r>
            <a:r>
              <a:rPr lang="cs-CZ" dirty="0" smtClean="0"/>
              <a:t> _______ </a:t>
            </a:r>
            <a:r>
              <a:rPr lang="cs-CZ" dirty="0" err="1" smtClean="0"/>
              <a:t>tennis</a:t>
            </a:r>
            <a:r>
              <a:rPr lang="cs-CZ" dirty="0" smtClean="0"/>
              <a:t> </a:t>
            </a:r>
            <a:r>
              <a:rPr lang="cs-CZ" dirty="0" err="1" smtClean="0"/>
              <a:t>now</a:t>
            </a:r>
            <a:r>
              <a:rPr lang="cs-CZ" dirty="0" smtClean="0"/>
              <a:t>. (play)</a:t>
            </a:r>
          </a:p>
          <a:p>
            <a:r>
              <a:rPr lang="cs-CZ" dirty="0" smtClean="0"/>
              <a:t>Listen! </a:t>
            </a:r>
            <a:r>
              <a:rPr lang="cs-CZ" dirty="0" err="1" smtClean="0"/>
              <a:t>Somebody</a:t>
            </a:r>
            <a:r>
              <a:rPr lang="cs-CZ" dirty="0" smtClean="0"/>
              <a:t> _______. (</a:t>
            </a:r>
            <a:r>
              <a:rPr lang="cs-CZ" dirty="0" err="1" smtClean="0"/>
              <a:t>sing</a:t>
            </a:r>
            <a:r>
              <a:rPr lang="cs-CZ" dirty="0" smtClean="0"/>
              <a:t>)</a:t>
            </a:r>
          </a:p>
          <a:p>
            <a:r>
              <a:rPr lang="cs-CZ" dirty="0" smtClean="0"/>
              <a:t>Martin </a:t>
            </a:r>
            <a:r>
              <a:rPr lang="cs-CZ" dirty="0" err="1" smtClean="0"/>
              <a:t>usually</a:t>
            </a:r>
            <a:r>
              <a:rPr lang="cs-CZ" dirty="0" smtClean="0"/>
              <a:t> ________ to </a:t>
            </a:r>
            <a:r>
              <a:rPr lang="cs-CZ" dirty="0" err="1" smtClean="0"/>
              <a:t>school</a:t>
            </a:r>
            <a:r>
              <a:rPr lang="cs-CZ" dirty="0" smtClean="0"/>
              <a:t>. (</a:t>
            </a:r>
            <a:r>
              <a:rPr lang="cs-CZ" dirty="0" err="1" smtClean="0"/>
              <a:t>walk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Today</a:t>
            </a:r>
            <a:r>
              <a:rPr lang="cs-CZ" dirty="0" smtClean="0"/>
              <a:t> he ________</a:t>
            </a:r>
            <a:r>
              <a:rPr lang="cs-CZ" dirty="0" err="1" smtClean="0"/>
              <a:t>the</a:t>
            </a:r>
            <a:r>
              <a:rPr lang="cs-CZ" dirty="0" smtClean="0"/>
              <a:t> bus. (</a:t>
            </a:r>
            <a:r>
              <a:rPr lang="cs-CZ" dirty="0" err="1" smtClean="0"/>
              <a:t>take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Mum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kitchen</a:t>
            </a:r>
            <a:r>
              <a:rPr lang="cs-CZ" dirty="0" smtClean="0"/>
              <a:t>. </a:t>
            </a:r>
            <a:r>
              <a:rPr lang="cs-CZ" dirty="0" err="1" smtClean="0"/>
              <a:t>She</a:t>
            </a:r>
            <a:r>
              <a:rPr lang="cs-CZ" dirty="0" smtClean="0"/>
              <a:t> ________. (</a:t>
            </a:r>
            <a:r>
              <a:rPr lang="cs-CZ" dirty="0" err="1" smtClean="0"/>
              <a:t>cook</a:t>
            </a:r>
            <a:r>
              <a:rPr lang="cs-CZ" dirty="0" smtClean="0"/>
              <a:t>)</a:t>
            </a:r>
          </a:p>
          <a:p>
            <a:r>
              <a:rPr lang="cs-CZ" dirty="0" smtClean="0"/>
              <a:t>I__________a </a:t>
            </a:r>
            <a:r>
              <a:rPr lang="cs-CZ" dirty="0" err="1" smtClean="0"/>
              <a:t>shower</a:t>
            </a:r>
            <a:r>
              <a:rPr lang="cs-CZ" dirty="0" smtClean="0"/>
              <a:t> 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morning</a:t>
            </a:r>
            <a:r>
              <a:rPr lang="cs-CZ" dirty="0" smtClean="0"/>
              <a:t>. (</a:t>
            </a:r>
            <a:r>
              <a:rPr lang="cs-CZ" dirty="0" err="1" smtClean="0"/>
              <a:t>have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You</a:t>
            </a:r>
            <a:r>
              <a:rPr lang="cs-CZ" dirty="0" smtClean="0"/>
              <a:t> _______TV </a:t>
            </a:r>
            <a:r>
              <a:rPr lang="cs-CZ" dirty="0" err="1" smtClean="0"/>
              <a:t>very</a:t>
            </a:r>
            <a:r>
              <a:rPr lang="cs-CZ" dirty="0" smtClean="0"/>
              <a:t> </a:t>
            </a:r>
            <a:r>
              <a:rPr lang="cs-CZ" dirty="0" err="1" smtClean="0"/>
              <a:t>often</a:t>
            </a:r>
            <a:r>
              <a:rPr lang="cs-CZ" dirty="0" smtClean="0"/>
              <a:t>. (</a:t>
            </a:r>
            <a:r>
              <a:rPr lang="cs-CZ" dirty="0" err="1" smtClean="0"/>
              <a:t>watch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475</Words>
  <Application>Microsoft Office PowerPoint</Application>
  <PresentationFormat>Předvádění na obrazovce (4:3)</PresentationFormat>
  <Paragraphs>110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Present continuous</vt:lpstr>
      <vt:lpstr>Look at these pictures !</vt:lpstr>
      <vt:lpstr>Put the verbs in the present continuous!</vt:lpstr>
      <vt:lpstr>Snímek 5</vt:lpstr>
      <vt:lpstr>What are the people doing?</vt:lpstr>
      <vt:lpstr>Look at the picture!  What´s the weather like? </vt:lpstr>
      <vt:lpstr>Present simple or present continuous?</vt:lpstr>
      <vt:lpstr>Put the verbs in the present simple or present continuous</vt:lpstr>
      <vt:lpstr>Correct the sentences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Martin Hrych</cp:lastModifiedBy>
  <cp:revision>17</cp:revision>
  <dcterms:created xsi:type="dcterms:W3CDTF">2013-04-07T20:25:09Z</dcterms:created>
  <dcterms:modified xsi:type="dcterms:W3CDTF">2013-06-11T08:04:37Z</dcterms:modified>
</cp:coreProperties>
</file>